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8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80F04-338B-4D2C-BF97-FD371BAD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598A61-C90A-4353-A670-0A88EA7BC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AB2A1-7DCC-471F-96CA-0018F1E6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A51F70-27E3-4555-A393-46C31229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B89834-DC95-40D3-82F7-C37A0EBB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32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F124B-5BC1-48C2-98E3-1428FD09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B4E06-92C9-4132-B97E-D6142914E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F5B1FA-DE9E-4DF8-9BD7-CA683E91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3E0C29-0CB0-4991-A90A-967D61D2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65CD3-CB85-4C60-8341-1B643851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87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F9947E-8276-4047-BB00-2D8AE60A9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35A01C-870F-470C-8FCF-91E86F4A6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1BA5C-F80A-4D9D-A9C0-3BE48F26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0273F1-B23A-44FE-BA3C-D1AB25EB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9C614-5562-4E1A-AAF5-107C8AB8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D0289-0347-4E4A-BA4D-E2441353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CE5E0-64FE-4E9D-B17C-3875B10BE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C2A0BA-539C-480B-854E-EC421A63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46CFC-935F-4539-8FAA-2B1885D4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89712-CC8E-4A79-8110-75A328B5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7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F965E-A7DD-4B7F-A436-679A5FA64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25F0C3-23D8-439A-8479-12FF55CF0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9F76C-05ED-42DE-8F70-9AD4A6AB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94CA1A-674F-4532-9090-6645DF1A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0E3028-A4C9-4CC9-ABA7-3EEBDABC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97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FB4D5-003F-445C-8F94-9E74E3BE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F7D50-BA4F-4735-AEDA-181C1DA07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E1A602-EA0E-47CF-8F63-12C4DDB4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59CAD1-C14B-4F36-BF77-2D1C24EE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2380C1-EA1F-454E-8A74-AAE2F11B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97AE2B-F358-4D09-A5E2-0A093CCB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2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482E7-2D44-4846-A44D-B043379F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7854AA-D12D-40DC-9F40-724B28C67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72F7F5-AA0F-4EF9-84ED-D3886496A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F40303-0AAD-4C92-ADC6-0FBC7D24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9F7811-F32E-4776-8E0B-C5027E73D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93FE8F-DEEF-4DA2-977E-C2628932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3100BC-D87E-4432-B14D-1EE64CD1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1692CC-84D1-4118-97BB-9454FF5F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66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28548-9783-4954-9D89-D45EF64F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98622F-2A40-410F-9915-AEAC330C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5341CD-68AF-4887-AC1E-FD589CB2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3B93AA-0F2C-423F-A1F5-7AF8828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9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31FBDF-3155-4A69-9336-809D1E2B9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EF3A19-BD9E-41D2-9BA5-F6508F01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D8C0-4B98-40F8-AB87-CFBFBC88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98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F3414-A0EB-418A-AA51-342EAEC3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C8CAAA-2A05-4869-8950-45D839B66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EB6B84-E411-40B6-B89A-3E1A2B980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FD0584-C416-4F08-84D7-C7BE48B9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BE84F2-7CA2-4282-9027-812B9E87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742DF1-B61C-46C8-A78B-542A70C8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46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531F6-96CA-4049-B689-8C9CE6E7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A8C42D-531D-4F1B-A581-04E498916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58ADA6-D6AB-4B92-AF10-B56363ED7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646B9E-87B0-4EC0-93A2-A12B6538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206951-83E5-4992-ABDF-01D9520E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A66934-645F-4758-BC8A-BCC86050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7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0C892E-D4C5-43B1-AB04-E20D0E6E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2D7A31-EA42-4BFD-8508-74FB3261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179CF-9655-4545-BFC8-63E2729DB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990CD-182B-4133-8C00-4714C5ADC8C3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8F3320-AA05-4E54-AA4F-0AACCD372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4EC39-C06B-40A8-8C7F-6575E20F1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10FF6-7306-4F34-8A34-1F8AEFC5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0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7C2A7-4BD1-4CAB-9C08-FC1A549FD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/>
              <a:t>年天津</a:t>
            </a:r>
            <a:r>
              <a:rPr lang="zh-CN" altLang="en-US" dirty="0"/>
              <a:t>中考</a:t>
            </a:r>
          </a:p>
        </p:txBody>
      </p:sp>
    </p:spTree>
    <p:extLst>
      <p:ext uri="{BB962C8B-B14F-4D97-AF65-F5344CB8AC3E}">
        <p14:creationId xmlns:p14="http://schemas.microsoft.com/office/powerpoint/2010/main" val="177759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C3A7C-89FD-48E3-96F0-AE3B3834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848E93-F25C-4F90-8143-4C822C4F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5734"/>
            <a:ext cx="6973957" cy="4997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2A154C-C4DB-471D-BC85-F3CB77AB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05" y="1473583"/>
            <a:ext cx="5721896" cy="40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99C2F-AB50-4FA6-9D2D-4C811E81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F84A9-35F0-4364-8820-0A3247525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B6E357-5D6B-4794-8B97-9E6534FE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36" y="528107"/>
            <a:ext cx="6538384" cy="37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C1F23-30A8-479F-B115-6A19FB54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FAE4D7-969F-4BBD-AD66-DEB6CD89B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408" y="3682448"/>
            <a:ext cx="5441674" cy="29464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A79F84-5289-47D0-B43F-3204CF68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5" y="0"/>
            <a:ext cx="7559078" cy="35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5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8692B-88FB-4294-B6E4-F5BCB6E0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AFF73-C4E0-4D21-874F-9CBE39D83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DA9335-1084-45F3-8EAD-500348AD6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2" y="193752"/>
            <a:ext cx="8443105" cy="53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4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5A25E-9946-4DBD-A58E-21999702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52CBC-87C3-470B-8BBB-4ECE030A1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051D2D-C1E6-4EB1-8481-DCF2EBB4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1" y="610945"/>
            <a:ext cx="10337035" cy="44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0A104-A509-4C07-8819-A8315326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330FC-3626-4E41-B3F7-1CD5ACEC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04A6F-C470-4A1E-8B50-2248FFDE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62" y="611550"/>
            <a:ext cx="7167170" cy="49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DC0BC-FFCC-4562-AA39-8CBCEF62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78602-1454-4E9A-87CA-B2586B7AF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CEBBE5-6081-4A99-83B4-7089CC0F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77" y="365125"/>
            <a:ext cx="7969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6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9404C-4FCE-4010-A6EE-A8699180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C10674-BD4C-4ED4-B4B3-1F13EB8D0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023" y="81863"/>
            <a:ext cx="5372846" cy="2578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B740F6-F53D-40A3-8A4F-AA82C35D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065" y="2343352"/>
            <a:ext cx="5372845" cy="439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07F51-08B8-417D-96F6-5A54B0A2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29D10-5B50-48FC-B25D-99710182E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6965D8-9B5C-4587-90EC-2EBEE690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21" y="117082"/>
            <a:ext cx="5305464" cy="3005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268344-2A79-4883-9C4C-442C776C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321" y="3069004"/>
            <a:ext cx="5938881" cy="36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7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25E9E-96EF-4B95-B10D-5490B597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5FA282-CC24-4D23-BFC0-B43A0AABF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1E255D-0025-48F1-8260-B7DC7E70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0" y="247116"/>
            <a:ext cx="7815240" cy="624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77CC2-093C-4782-B872-A302F9A9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52D1A-8D8A-4DD1-9FE3-907CD42D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C01958-B4C3-4E33-A6DF-6EB512304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93" y="574588"/>
            <a:ext cx="6500316" cy="544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B19A6-699A-4F6B-8620-93A093CA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ED2F3-F265-4C9B-BB5B-E0327D117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A2D855-EA88-4B57-9A71-F4D39570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04" y="1027906"/>
            <a:ext cx="8833814" cy="34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5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E80B4-4D2A-46A4-AFFD-76CCC040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2B0FD-BF39-4F10-88C0-DD2B9D478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74DCE9-1C14-453A-9898-6F9C00D0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0" y="0"/>
            <a:ext cx="9694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3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BB0DF-66F7-4B7F-BF8C-789B2877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906BF7-6F69-4997-9AFF-8DE7473B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80" y="499576"/>
            <a:ext cx="4437025" cy="18410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63A30F-5E25-475A-84A9-83F38E50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3" y="2952750"/>
            <a:ext cx="77057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AE7FC-1D75-4266-89E4-57BEE657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18543-11AB-4B3F-8BC7-68278F7A6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835" y="3498929"/>
            <a:ext cx="7069016" cy="2777426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C98968-CF22-4848-9294-6DBFFEB3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74" y="281861"/>
            <a:ext cx="7478387" cy="28176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174642-C3CC-4998-A72C-3C2F4265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9" y="2439036"/>
            <a:ext cx="7658101" cy="42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9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</Words>
  <Application>Microsoft Office PowerPoint</Application>
  <PresentationFormat>宽屏</PresentationFormat>
  <Paragraphs>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2013年天津中考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2013中考真题</dc:title>
  <dc:creator>jiawang 张</dc:creator>
  <cp:lastModifiedBy>jiawang 张</cp:lastModifiedBy>
  <cp:revision>8</cp:revision>
  <dcterms:created xsi:type="dcterms:W3CDTF">2020-02-01T12:19:29Z</dcterms:created>
  <dcterms:modified xsi:type="dcterms:W3CDTF">2020-02-03T00:52:47Z</dcterms:modified>
</cp:coreProperties>
</file>